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97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69" r:id="rId6"/>
    <p:sldId id="259" r:id="rId7"/>
    <p:sldId id="272" r:id="rId8"/>
    <p:sldId id="260" r:id="rId9"/>
    <p:sldId id="261" r:id="rId10"/>
    <p:sldId id="274" r:id="rId11"/>
    <p:sldId id="263" r:id="rId12"/>
    <p:sldId id="267" r:id="rId13"/>
    <p:sldId id="264" r:id="rId14"/>
    <p:sldId id="270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1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D9204-E009-9A44-9D57-595F1DEF31B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B4A3C0-552D-6346-9E2F-0B308BF3A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52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B4A3C0-552D-6346-9E2F-0B308BF3A5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10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0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4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0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1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6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1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9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30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92B81-B8CC-4C40-9A90-63D2A804C499}" type="datetimeFigureOut">
              <a:rPr lang="en-US" smtClean="0"/>
              <a:t>3/14/14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7279E-18B5-0043-8D61-89F722B42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4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lipsky.com/korcos-2014" TargetMode="External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lipsky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Teaching Your Students to Design High Quality Videos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-1" y="1231205"/>
            <a:ext cx="5380122" cy="5454793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2400" dirty="0" smtClean="0"/>
              <a:t>Why should students make videos?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How to teach students to make high quality videos for projects in your class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Video as summative assessment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Pre-Production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Production</a:t>
            </a:r>
          </a:p>
          <a:p>
            <a:pPr lvl="1">
              <a:spcBef>
                <a:spcPts val="400"/>
              </a:spcBef>
            </a:pPr>
            <a:r>
              <a:rPr lang="en-US" sz="2400" dirty="0" smtClean="0"/>
              <a:t>Post-Production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How to get started / resources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What should your expectations be?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Any teacher in any subject area can do this from Grade 12 down to Pre-K</a:t>
            </a:r>
          </a:p>
          <a:p>
            <a:pPr>
              <a:spcBef>
                <a:spcPts val="400"/>
              </a:spcBef>
            </a:pPr>
            <a:r>
              <a:rPr lang="en-US" sz="2400" dirty="0"/>
              <a:t>Short learning curve for either you or the students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677" y="1446571"/>
            <a:ext cx="3892963" cy="2162757"/>
          </a:xfrm>
          <a:prstGeom prst="rect">
            <a:avLst/>
          </a:prstGeom>
        </p:spPr>
      </p:pic>
      <p:pic>
        <p:nvPicPr>
          <p:cNvPr id="6" name="Picture 5" descr="DSC_549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678" y="3856302"/>
            <a:ext cx="3892962" cy="259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Videos: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148226"/>
            <a:ext cx="6424503" cy="57097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Film the scenes</a:t>
            </a:r>
          </a:p>
          <a:p>
            <a:pPr lvl="1"/>
            <a:r>
              <a:rPr lang="en-US" dirty="0" smtClean="0"/>
              <a:t>Students should have storyboards and scripts out while filming</a:t>
            </a:r>
          </a:p>
          <a:p>
            <a:pPr lvl="1"/>
            <a:r>
              <a:rPr lang="en-US" dirty="0" smtClean="0"/>
              <a:t>Students often have nice cameras</a:t>
            </a:r>
          </a:p>
          <a:p>
            <a:pPr lvl="1"/>
            <a:r>
              <a:rPr lang="en-US" dirty="0" smtClean="0"/>
              <a:t>Canon SLR’s with a </a:t>
            </a:r>
            <a:r>
              <a:rPr lang="en-US" dirty="0" err="1" smtClean="0"/>
              <a:t>mic</a:t>
            </a:r>
            <a:r>
              <a:rPr lang="en-US" dirty="0" smtClean="0"/>
              <a:t> jack are preferable</a:t>
            </a:r>
          </a:p>
          <a:p>
            <a:pPr lvl="1"/>
            <a:r>
              <a:rPr lang="en-US" dirty="0" smtClean="0"/>
              <a:t>Students should review film before stopping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e-film over and over if </a:t>
            </a:r>
            <a:r>
              <a:rPr lang="en-US" dirty="0" smtClean="0"/>
              <a:t>necessary</a:t>
            </a:r>
          </a:p>
          <a:p>
            <a:pPr lvl="1"/>
            <a:r>
              <a:rPr lang="en-US" dirty="0" smtClean="0"/>
              <a:t>Record 2-3 extra seconds at beginning and end of shot</a:t>
            </a:r>
          </a:p>
          <a:p>
            <a:pPr lvl="1"/>
            <a:r>
              <a:rPr lang="en-US" dirty="0" smtClean="0"/>
              <a:t>Have a video production checklist out at all times while filming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45" y="4382015"/>
            <a:ext cx="2718956" cy="2475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4503" y="1021447"/>
            <a:ext cx="2719497" cy="31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469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Videos: Post-Production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470"/>
            <a:ext cx="9144000" cy="552936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Edit</a:t>
            </a:r>
          </a:p>
          <a:p>
            <a:pPr lvl="1"/>
            <a:r>
              <a:rPr lang="en-US" dirty="0" err="1"/>
              <a:t>i</a:t>
            </a:r>
            <a:r>
              <a:rPr lang="en-US" dirty="0" err="1" smtClean="0"/>
              <a:t>movie</a:t>
            </a:r>
            <a:r>
              <a:rPr lang="en-US" dirty="0" smtClean="0"/>
              <a:t> or Windows Movie Maker</a:t>
            </a:r>
          </a:p>
          <a:p>
            <a:pPr lvl="2"/>
            <a:r>
              <a:rPr lang="en-US" dirty="0" smtClean="0"/>
              <a:t>All kids have access to this on their laptops</a:t>
            </a:r>
          </a:p>
          <a:p>
            <a:pPr lvl="1"/>
            <a:r>
              <a:rPr lang="en-US" dirty="0" smtClean="0"/>
              <a:t>Advanced students can use Final Cut Pro or Sony Vegas</a:t>
            </a:r>
          </a:p>
          <a:p>
            <a:pPr lvl="1"/>
            <a:r>
              <a:rPr lang="en-US" dirty="0" smtClean="0"/>
              <a:t>Students should pend A LOT of time editing</a:t>
            </a:r>
          </a:p>
          <a:p>
            <a:pPr lvl="1"/>
            <a:r>
              <a:rPr lang="en-US" dirty="0" smtClean="0"/>
              <a:t>Sound effects, music, perfect English in text, text on screen long enough to read, smooth transitions, etc. etc.</a:t>
            </a:r>
          </a:p>
          <a:p>
            <a:r>
              <a:rPr lang="en-US" dirty="0" smtClean="0"/>
              <a:t>Try to consult with students during the editing process and work them toward that perfect final product</a:t>
            </a:r>
          </a:p>
          <a:p>
            <a:r>
              <a:rPr lang="en-US" dirty="0" smtClean="0"/>
              <a:t>Just like you might do with a lengthy essay or project, make a rough draft or two due before the actual due date</a:t>
            </a:r>
          </a:p>
          <a:p>
            <a:pPr lvl="1"/>
            <a:r>
              <a:rPr lang="en-US" dirty="0" smtClean="0"/>
              <a:t>Once rough drafts are constructively criticized, final drafts can be ready pretty soon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566" y="999437"/>
            <a:ext cx="1216955" cy="114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Get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11"/>
            <a:ext cx="9144000" cy="569278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Take copies of this PPT for a simple framework and reference</a:t>
            </a:r>
          </a:p>
          <a:p>
            <a:r>
              <a:rPr lang="en-US" dirty="0" smtClean="0"/>
              <a:t>Take copies of the: </a:t>
            </a:r>
          </a:p>
          <a:p>
            <a:pPr lvl="1"/>
            <a:r>
              <a:rPr lang="en-US" dirty="0" smtClean="0"/>
              <a:t>Storyboards</a:t>
            </a:r>
            <a:endParaRPr lang="en-US" dirty="0"/>
          </a:p>
          <a:p>
            <a:pPr lvl="1"/>
            <a:r>
              <a:rPr lang="en-US" dirty="0" smtClean="0"/>
              <a:t>Script</a:t>
            </a:r>
            <a:endParaRPr lang="en-US" dirty="0"/>
          </a:p>
          <a:p>
            <a:pPr lvl="1"/>
            <a:r>
              <a:rPr lang="en-US" dirty="0"/>
              <a:t>G</a:t>
            </a:r>
            <a:r>
              <a:rPr lang="en-US" dirty="0" smtClean="0"/>
              <a:t>rading rubric</a:t>
            </a:r>
          </a:p>
          <a:p>
            <a:pPr lvl="1"/>
            <a:r>
              <a:rPr lang="en-US" dirty="0" smtClean="0"/>
              <a:t>UBD Unit Plan</a:t>
            </a:r>
          </a:p>
          <a:p>
            <a:r>
              <a:rPr lang="en-US" dirty="0" smtClean="0"/>
              <a:t>Take copies of the Video Production Checklist</a:t>
            </a:r>
          </a:p>
          <a:p>
            <a:pPr lvl="1"/>
            <a:r>
              <a:rPr lang="en-US" dirty="0" smtClean="0"/>
              <a:t>Or just make a simplified version of your own</a:t>
            </a:r>
          </a:p>
          <a:p>
            <a:r>
              <a:rPr lang="en-US" dirty="0" smtClean="0"/>
              <a:t>Take advantage of any sort of film set / stage / media room at your school</a:t>
            </a:r>
          </a:p>
          <a:p>
            <a:r>
              <a:rPr lang="en-US" dirty="0" smtClean="0"/>
              <a:t>Elem teachers can have the older students guide their young students through this</a:t>
            </a:r>
          </a:p>
          <a:p>
            <a:pPr lvl="1"/>
            <a:r>
              <a:rPr lang="en-US" dirty="0" smtClean="0"/>
              <a:t>At any K-12 school</a:t>
            </a:r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20" y="1922886"/>
            <a:ext cx="1880563" cy="150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Your Expectations?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211"/>
            <a:ext cx="6315027" cy="5692789"/>
          </a:xfrm>
        </p:spPr>
        <p:txBody>
          <a:bodyPr>
            <a:normAutofit lnSpcReduction="10000"/>
          </a:bodyPr>
          <a:lstStyle/>
          <a:p>
            <a:r>
              <a:rPr lang="en-US" sz="3100" dirty="0" smtClean="0"/>
              <a:t>Allow a decent amount of time to get this done if you want the videos to be high quality</a:t>
            </a:r>
          </a:p>
          <a:p>
            <a:pPr lvl="1"/>
            <a:r>
              <a:rPr lang="en-US" sz="3100" dirty="0" smtClean="0"/>
              <a:t>With in class time: Minimum of one week of in class time with the expectation they will meet outside of class</a:t>
            </a:r>
          </a:p>
          <a:p>
            <a:pPr lvl="1"/>
            <a:r>
              <a:rPr lang="en-US" sz="3100" dirty="0" smtClean="0"/>
              <a:t>Without class time: 2 weeks but with check points along the way </a:t>
            </a:r>
          </a:p>
          <a:p>
            <a:pPr lvl="2"/>
            <a:r>
              <a:rPr lang="en-US" sz="3100" dirty="0" smtClean="0"/>
              <a:t>Watch their video editing progress, mandatory group updates, </a:t>
            </a:r>
            <a:r>
              <a:rPr lang="en-US" sz="3100" dirty="0" err="1" smtClean="0"/>
              <a:t>etc</a:t>
            </a:r>
            <a:endParaRPr lang="en-US" sz="31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7744" y="2205144"/>
            <a:ext cx="2646255" cy="264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8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Are Your Expectations?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792" y="1165211"/>
            <a:ext cx="6690207" cy="5692789"/>
          </a:xfrm>
        </p:spPr>
        <p:txBody>
          <a:bodyPr>
            <a:normAutofit/>
          </a:bodyPr>
          <a:lstStyle/>
          <a:p>
            <a:r>
              <a:rPr lang="en-US" sz="3100" dirty="0" smtClean="0"/>
              <a:t>K.I.S.S.</a:t>
            </a:r>
          </a:p>
          <a:p>
            <a:pPr lvl="1"/>
            <a:r>
              <a:rPr lang="en-US" sz="3100" dirty="0" smtClean="0"/>
              <a:t>Keep videos short and sweet</a:t>
            </a:r>
          </a:p>
          <a:p>
            <a:pPr lvl="1"/>
            <a:r>
              <a:rPr lang="en-US" sz="3100" dirty="0" smtClean="0"/>
              <a:t>Kids and adults alike have short attention spans</a:t>
            </a:r>
          </a:p>
          <a:p>
            <a:r>
              <a:rPr lang="en-US" sz="3100" dirty="0" smtClean="0"/>
              <a:t>Any student that has taken any sort of media </a:t>
            </a:r>
            <a:r>
              <a:rPr lang="en-US" sz="3100" dirty="0" smtClean="0"/>
              <a:t>class knows </a:t>
            </a:r>
            <a:r>
              <a:rPr lang="en-US" sz="3100" dirty="0" smtClean="0"/>
              <a:t>how to make the perfect video with enough time</a:t>
            </a:r>
          </a:p>
          <a:p>
            <a:pPr lvl="1"/>
            <a:r>
              <a:rPr lang="en-US" sz="3100" dirty="0" smtClean="0"/>
              <a:t>You might be surprised about how many students have experience with videos and using programs like </a:t>
            </a:r>
            <a:r>
              <a:rPr lang="en-US" sz="3100" dirty="0" err="1" smtClean="0"/>
              <a:t>imovie</a:t>
            </a:r>
            <a:endParaRPr lang="en-US" sz="3100" dirty="0" smtClean="0"/>
          </a:p>
          <a:p>
            <a:pPr lvl="1"/>
            <a:endParaRPr lang="en-US" sz="3100" dirty="0" smtClean="0"/>
          </a:p>
          <a:p>
            <a:pPr marL="1371600" lvl="3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9761"/>
            <a:ext cx="2453792" cy="23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911542"/>
          </a:xfrm>
        </p:spPr>
        <p:txBody>
          <a:bodyPr/>
          <a:lstStyle/>
          <a:p>
            <a:pPr algn="r"/>
            <a:r>
              <a:rPr lang="en-US" dirty="0" smtClean="0"/>
              <a:t>Good Luck!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776211"/>
            <a:ext cx="4563181" cy="6081789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 smtClean="0"/>
              <a:t>Questions?</a:t>
            </a:r>
          </a:p>
          <a:p>
            <a:r>
              <a:rPr lang="en-US" sz="3400" dirty="0" smtClean="0"/>
              <a:t>Email me any time: </a:t>
            </a:r>
            <a:r>
              <a:rPr lang="en-US" sz="3400" dirty="0" smtClean="0">
                <a:hlinkClick r:id="rId2"/>
              </a:rPr>
              <a:t>jlipsky@gmail.com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Grab some sample rubrics and lesson plans or download them from </a:t>
            </a:r>
            <a:r>
              <a:rPr lang="en-US" sz="3400" dirty="0" smtClean="0">
                <a:hlinkClick r:id="rId3"/>
              </a:rPr>
              <a:t>www.mrlipsky.com/korcos-2014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Do you teach media classes? Let’s network.</a:t>
            </a:r>
          </a:p>
          <a:p>
            <a:r>
              <a:rPr lang="en-US" sz="3400" dirty="0" smtClean="0"/>
              <a:t>Be sure to take advantage of any media teacher, classes, tech people at your school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820" y="1704577"/>
            <a:ext cx="4580820" cy="343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6306" y="1385552"/>
            <a:ext cx="3917692" cy="547244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the kids:</a:t>
            </a:r>
          </a:p>
          <a:p>
            <a:pPr lvl="1"/>
            <a:r>
              <a:rPr lang="en-US" sz="2800" dirty="0" smtClean="0"/>
              <a:t>Differentiation</a:t>
            </a:r>
          </a:p>
          <a:p>
            <a:pPr lvl="1"/>
            <a:r>
              <a:rPr lang="en-US" sz="2800" dirty="0" smtClean="0"/>
              <a:t>Student-Centered</a:t>
            </a:r>
          </a:p>
          <a:p>
            <a:pPr lvl="1"/>
            <a:r>
              <a:rPr lang="en-US" sz="2800" dirty="0" smtClean="0"/>
              <a:t>Alternative assessment to tests</a:t>
            </a:r>
          </a:p>
          <a:p>
            <a:pPr lvl="1"/>
            <a:r>
              <a:rPr lang="en-US" sz="2800" dirty="0" smtClean="0"/>
              <a:t>To demonstrate learning</a:t>
            </a:r>
          </a:p>
          <a:p>
            <a:pPr lvl="1"/>
            <a:r>
              <a:rPr lang="en-US" sz="2800" dirty="0" smtClean="0"/>
              <a:t>Shy kids will surprise you</a:t>
            </a:r>
          </a:p>
        </p:txBody>
      </p:sp>
      <p:pic>
        <p:nvPicPr>
          <p:cNvPr id="5" name="Picture 4" descr="Screen Shot 2014-03-13 at 1.40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28" y="2197814"/>
            <a:ext cx="5256834" cy="330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9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88494"/>
            <a:ext cx="9144001" cy="496950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the kids:</a:t>
            </a:r>
          </a:p>
          <a:p>
            <a:pPr lvl="1"/>
            <a:r>
              <a:rPr lang="en-US" sz="2800" dirty="0" smtClean="0"/>
              <a:t>Kids love to see each other on film</a:t>
            </a:r>
          </a:p>
          <a:p>
            <a:pPr lvl="1"/>
            <a:r>
              <a:rPr lang="en-US" sz="2800" dirty="0" smtClean="0"/>
              <a:t>Critical thinking, problem solving, creativity, fun</a:t>
            </a:r>
          </a:p>
          <a:p>
            <a:pPr lvl="1"/>
            <a:r>
              <a:rPr lang="en-US" sz="2800" dirty="0"/>
              <a:t>Group work = long list of </a:t>
            </a:r>
            <a:r>
              <a:rPr lang="en-US" sz="2800" dirty="0" smtClean="0"/>
              <a:t>benefits</a:t>
            </a:r>
          </a:p>
          <a:p>
            <a:pPr lvl="1"/>
            <a:r>
              <a:rPr lang="en-US" sz="2800" dirty="0" smtClean="0"/>
              <a:t>Students must learn to use this technology anyway just to get into competitive universities some day</a:t>
            </a:r>
          </a:p>
          <a:p>
            <a:pPr lvl="1"/>
            <a:r>
              <a:rPr lang="en-US" sz="2800" dirty="0" smtClean="0"/>
              <a:t>English skills improve</a:t>
            </a:r>
          </a:p>
          <a:p>
            <a:pPr lvl="2"/>
            <a:r>
              <a:rPr lang="en-US" sz="2800" dirty="0" smtClean="0"/>
              <a:t>Practice practice practice and re-film until speaking and English are perfect</a:t>
            </a:r>
          </a:p>
          <a:p>
            <a:pPr lvl="2"/>
            <a:endParaRPr lang="en-US" dirty="0" smtClean="0"/>
          </a:p>
        </p:txBody>
      </p:sp>
      <p:pic>
        <p:nvPicPr>
          <p:cNvPr id="4" name="Picture 3" descr="IMG_227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517" b="18905"/>
          <a:stretch/>
        </p:blipFill>
        <p:spPr>
          <a:xfrm>
            <a:off x="5368547" y="24469"/>
            <a:ext cx="3775453" cy="213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00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5258076" cy="1143000"/>
          </a:xfrm>
        </p:spPr>
        <p:txBody>
          <a:bodyPr/>
          <a:lstStyle/>
          <a:p>
            <a:pPr algn="l"/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469"/>
            <a:ext cx="5256642" cy="56905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your school:</a:t>
            </a:r>
          </a:p>
          <a:p>
            <a:pPr lvl="1"/>
            <a:r>
              <a:rPr lang="en-US" dirty="0" smtClean="0"/>
              <a:t>Public Relations</a:t>
            </a:r>
          </a:p>
          <a:p>
            <a:pPr lvl="2"/>
            <a:r>
              <a:rPr lang="en-US" sz="2800" dirty="0" smtClean="0"/>
              <a:t>Future students, families, and potential teacher hires might see this and choose your school</a:t>
            </a:r>
          </a:p>
          <a:p>
            <a:pPr lvl="1"/>
            <a:r>
              <a:rPr lang="en-US" dirty="0" smtClean="0"/>
              <a:t>Videos posted to </a:t>
            </a:r>
            <a:r>
              <a:rPr lang="en-US" dirty="0" err="1" smtClean="0"/>
              <a:t>youtube</a:t>
            </a:r>
            <a:r>
              <a:rPr lang="en-US" dirty="0" smtClean="0"/>
              <a:t> &amp; </a:t>
            </a:r>
            <a:r>
              <a:rPr lang="en-US" dirty="0" err="1" smtClean="0"/>
              <a:t>facebook</a:t>
            </a:r>
            <a:r>
              <a:rPr lang="en-US" dirty="0" smtClean="0"/>
              <a:t> are very popular and will receive many hits giving your students a larger audience</a:t>
            </a:r>
          </a:p>
          <a:p>
            <a:pPr lvl="2"/>
            <a:endParaRPr lang="en-US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 descr="Screen Shot 2013-11-25 at 11.2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121" y="1625206"/>
            <a:ext cx="3763879" cy="33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4469"/>
            <a:ext cx="8150993" cy="1143000"/>
          </a:xfrm>
        </p:spPr>
        <p:txBody>
          <a:bodyPr/>
          <a:lstStyle/>
          <a:p>
            <a:r>
              <a:rPr lang="en-US" dirty="0" smtClean="0"/>
              <a:t>Why Make Videos?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53" y="3387103"/>
            <a:ext cx="4377347" cy="34708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2157"/>
            <a:ext cx="4766653" cy="38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2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870938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18644"/>
            <a:ext cx="9144001" cy="37884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you:</a:t>
            </a:r>
          </a:p>
          <a:p>
            <a:pPr lvl="1"/>
            <a:r>
              <a:rPr lang="en-US" sz="2800" dirty="0" smtClean="0"/>
              <a:t>Teacher collaboration with the media teacher or other disciplines</a:t>
            </a:r>
          </a:p>
          <a:p>
            <a:pPr lvl="2"/>
            <a:r>
              <a:rPr lang="en-US" sz="2800" dirty="0" smtClean="0"/>
              <a:t>Ex: US History &amp; American Lit teamed up for Roaring 20’s videos</a:t>
            </a:r>
          </a:p>
          <a:p>
            <a:pPr lvl="2"/>
            <a:r>
              <a:rPr lang="en-US" sz="2800" dirty="0" smtClean="0"/>
              <a:t>Ex: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grade &amp; MMJ2 teamed up for a music video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4" name="Picture 3" descr="kid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85" b="5787"/>
          <a:stretch/>
        </p:blipFill>
        <p:spPr>
          <a:xfrm>
            <a:off x="1774657" y="3774610"/>
            <a:ext cx="5714748" cy="308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5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69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Why Make Videos?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7469"/>
            <a:ext cx="5519370" cy="56905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you:</a:t>
            </a:r>
          </a:p>
          <a:p>
            <a:pPr lvl="1"/>
            <a:r>
              <a:rPr lang="en-US" sz="2800" dirty="0" smtClean="0"/>
              <a:t>Big for your portfolio and resume</a:t>
            </a:r>
          </a:p>
          <a:p>
            <a:pPr lvl="1"/>
            <a:r>
              <a:rPr lang="en-US" sz="2800" dirty="0" smtClean="0"/>
              <a:t>Links on the internet so easy to put into online portfolio</a:t>
            </a:r>
          </a:p>
          <a:p>
            <a:pPr lvl="1"/>
            <a:r>
              <a:rPr lang="en-US" sz="2800" dirty="0" smtClean="0"/>
              <a:t>You must show you and your students can use tech in order to be competitive in the job market</a:t>
            </a:r>
          </a:p>
          <a:p>
            <a:pPr lvl="1"/>
            <a:r>
              <a:rPr lang="en-US" sz="2800" dirty="0" smtClean="0"/>
              <a:t>Again, ANY subject or grade level can make a video. Let’s talk about possible projects: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97" t="2985" r="3979" b="3047"/>
          <a:stretch/>
        </p:blipFill>
        <p:spPr>
          <a:xfrm>
            <a:off x="5747308" y="1409463"/>
            <a:ext cx="3396692" cy="438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0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44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Create Videos: Pre-Production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6541584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Introduce the project</a:t>
            </a:r>
          </a:p>
          <a:p>
            <a:pPr lvl="1"/>
            <a:r>
              <a:rPr lang="en-US" dirty="0" smtClean="0"/>
              <a:t>Use sample rubrics from me or other teachers, or find some online</a:t>
            </a:r>
          </a:p>
          <a:p>
            <a:pPr lvl="1"/>
            <a:r>
              <a:rPr lang="en-US" dirty="0" smtClean="0"/>
              <a:t>Assign groups or let them choose</a:t>
            </a:r>
          </a:p>
          <a:p>
            <a:r>
              <a:rPr lang="en-US" dirty="0" smtClean="0"/>
              <a:t>Planning / brainstorming in small groups</a:t>
            </a:r>
          </a:p>
          <a:p>
            <a:r>
              <a:rPr lang="en-US" dirty="0" smtClean="0"/>
              <a:t>Storyboard</a:t>
            </a:r>
          </a:p>
          <a:p>
            <a:r>
              <a:rPr lang="en-US" dirty="0" smtClean="0"/>
              <a:t>Write scripts (depends on the project)</a:t>
            </a:r>
          </a:p>
          <a:p>
            <a:r>
              <a:rPr lang="en-US" dirty="0" smtClean="0"/>
              <a:t>Prepare for filming</a:t>
            </a:r>
          </a:p>
          <a:p>
            <a:pPr lvl="1"/>
            <a:r>
              <a:rPr lang="en-US" dirty="0" smtClean="0"/>
              <a:t>Where to film</a:t>
            </a:r>
          </a:p>
          <a:p>
            <a:pPr lvl="1"/>
            <a:r>
              <a:rPr lang="en-US" dirty="0" smtClean="0"/>
              <a:t>Equipment (explained in detail on next slide)</a:t>
            </a:r>
          </a:p>
          <a:p>
            <a:pPr lvl="1"/>
            <a:r>
              <a:rPr lang="en-US" dirty="0" smtClean="0"/>
              <a:t>Props, make-up, consistent clothing or costumes brought each day</a:t>
            </a:r>
          </a:p>
        </p:txBody>
      </p:sp>
      <p:pic>
        <p:nvPicPr>
          <p:cNvPr id="5" name="Picture 4" descr="http://1.bp.blogspot.com/_ZuiSOaHTvSk/TBJ0q3SlEQI/AAAAAAAAADY/O2O1NLngzi8/s1600/storyboard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1584" y="941522"/>
            <a:ext cx="2602416" cy="205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586" t="13639" r="40005" b="3702"/>
          <a:stretch/>
        </p:blipFill>
        <p:spPr>
          <a:xfrm>
            <a:off x="6541584" y="3124475"/>
            <a:ext cx="2602415" cy="37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0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5"/>
            <a:ext cx="8229600" cy="857621"/>
          </a:xfrm>
        </p:spPr>
        <p:txBody>
          <a:bodyPr>
            <a:normAutofit/>
          </a:bodyPr>
          <a:lstStyle/>
          <a:p>
            <a:r>
              <a:rPr lang="en-US" dirty="0" smtClean="0"/>
              <a:t>How to Create Videos: Production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6343"/>
            <a:ext cx="6438505" cy="3533737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Use proper equipment</a:t>
            </a:r>
          </a:p>
          <a:p>
            <a:pPr lvl="1"/>
            <a:r>
              <a:rPr lang="en-US" sz="2600" dirty="0" smtClean="0"/>
              <a:t>Tripods (or DIY tripods) are a must</a:t>
            </a:r>
          </a:p>
          <a:p>
            <a:pPr lvl="1"/>
            <a:r>
              <a:rPr lang="en-US" sz="2600" dirty="0" err="1" smtClean="0"/>
              <a:t>Mic’s</a:t>
            </a:r>
            <a:r>
              <a:rPr lang="en-US" sz="2600" dirty="0" smtClean="0"/>
              <a:t> if possible (boom, hand-held, lavaliere)</a:t>
            </a:r>
          </a:p>
          <a:p>
            <a:pPr lvl="1"/>
            <a:r>
              <a:rPr lang="en-US" sz="2600" dirty="0" smtClean="0"/>
              <a:t>If no </a:t>
            </a:r>
            <a:r>
              <a:rPr lang="en-US" sz="2600" dirty="0" err="1" smtClean="0"/>
              <a:t>mic’s</a:t>
            </a:r>
            <a:r>
              <a:rPr lang="en-US" sz="2600" dirty="0" smtClean="0"/>
              <a:t> – record scenes close to the camera in rooms with good </a:t>
            </a:r>
            <a:r>
              <a:rPr lang="en-US" sz="2600" dirty="0" smtClean="0"/>
              <a:t>acoustics</a:t>
            </a:r>
          </a:p>
          <a:p>
            <a:pPr lvl="1"/>
            <a:r>
              <a:rPr lang="en-US" sz="2600" dirty="0"/>
              <a:t>L</a:t>
            </a:r>
            <a:r>
              <a:rPr lang="en-US" sz="2600" dirty="0" smtClean="0"/>
              <a:t>ighting</a:t>
            </a:r>
            <a:endParaRPr lang="en-US" sz="2600" dirty="0" smtClean="0"/>
          </a:p>
          <a:p>
            <a:pPr lvl="1"/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726" y="4681963"/>
            <a:ext cx="2538709" cy="2176037"/>
          </a:xfrm>
          <a:prstGeom prst="rect">
            <a:avLst/>
          </a:prstGeom>
        </p:spPr>
      </p:pic>
      <p:pic>
        <p:nvPicPr>
          <p:cNvPr id="8" name="Picture 7" descr="Screen Shot 2014-03-13 at 1.52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85" y="862846"/>
            <a:ext cx="2940815" cy="2874729"/>
          </a:xfrm>
          <a:prstGeom prst="rect">
            <a:avLst/>
          </a:prstGeom>
        </p:spPr>
      </p:pic>
      <p:pic>
        <p:nvPicPr>
          <p:cNvPr id="10" name="Picture 9" descr="Screen Shot 2014-03-13 at 1.58.3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49" y="4135150"/>
            <a:ext cx="3314595" cy="272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</TotalTime>
  <Words>888</Words>
  <Application>Microsoft Macintosh PowerPoint</Application>
  <PresentationFormat>On-screen Show (4:3)</PresentationFormat>
  <Paragraphs>116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Teaching Your Students to Design High Quality Videos</vt:lpstr>
      <vt:lpstr>Why Make Videos?</vt:lpstr>
      <vt:lpstr>Why Make Videos?</vt:lpstr>
      <vt:lpstr>Why Make Videos?</vt:lpstr>
      <vt:lpstr>Why Make Videos?</vt:lpstr>
      <vt:lpstr>Why Make Videos?</vt:lpstr>
      <vt:lpstr>Why Make Videos?</vt:lpstr>
      <vt:lpstr>How to Create Videos: Pre-Production </vt:lpstr>
      <vt:lpstr>How to Create Videos: Production </vt:lpstr>
      <vt:lpstr>How to Create Videos: Production </vt:lpstr>
      <vt:lpstr>How to Create Videos: Post-Production </vt:lpstr>
      <vt:lpstr>How to Get Started</vt:lpstr>
      <vt:lpstr>What Are Your Expectations?</vt:lpstr>
      <vt:lpstr>What Are Your Expectations?</vt:lpstr>
      <vt:lpstr>Good Luck!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in Your Class</dc:title>
  <dc:creator>Jefferson Lipsky</dc:creator>
  <cp:lastModifiedBy>Jefferson Lipsky</cp:lastModifiedBy>
  <cp:revision>31</cp:revision>
  <dcterms:created xsi:type="dcterms:W3CDTF">2013-11-25T13:42:14Z</dcterms:created>
  <dcterms:modified xsi:type="dcterms:W3CDTF">2014-03-13T23:19:28Z</dcterms:modified>
</cp:coreProperties>
</file>